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20" d="100"/>
          <a:sy n="120" d="100"/>
        </p:scale>
        <p:origin x="-1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St. </a:t>
            </a:r>
            <a:r>
              <a:rPr lang="de-DE" dirty="0" err="1" smtClean="0"/>
              <a:t>Patrick`s</a:t>
            </a:r>
            <a:r>
              <a:rPr lang="de-DE" dirty="0" smtClean="0"/>
              <a:t> Day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9" y="1288471"/>
            <a:ext cx="7797338" cy="43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7658" y="609600"/>
            <a:ext cx="4646343" cy="353303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St</a:t>
            </a:r>
            <a:r>
              <a:rPr lang="de-DE" dirty="0"/>
              <a:t>. Patrick lebte vor ca. 1500 Jahren in Irland. Er ist einer der berühmtesten Schutzheiligen Irlands.</a:t>
            </a:r>
            <a:br>
              <a:rPr lang="de-DE" dirty="0"/>
            </a:br>
            <a:r>
              <a:rPr lang="de-DE" dirty="0"/>
              <a:t>Laut der Legende, brachte er das Christentum auf die Insel.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6" y="906086"/>
            <a:ext cx="3505231" cy="52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4661" y="892230"/>
            <a:ext cx="4690363" cy="5528809"/>
          </a:xfrm>
        </p:spPr>
        <p:txBody>
          <a:bodyPr>
            <a:norm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Am </a:t>
            </a:r>
            <a:r>
              <a:rPr lang="de-DE" dirty="0"/>
              <a:t>17.März feiert man in Irland </a:t>
            </a:r>
            <a:r>
              <a:rPr lang="de-DE" dirty="0" smtClean="0"/>
              <a:t>den </a:t>
            </a:r>
            <a:r>
              <a:rPr lang="de-DE" dirty="0" err="1" smtClean="0"/>
              <a:t>St.Patrick‘s</a:t>
            </a:r>
            <a:r>
              <a:rPr lang="de-DE" dirty="0" smtClean="0"/>
              <a:t> Day</a:t>
            </a:r>
            <a:r>
              <a:rPr lang="de-DE"/>
              <a:t>, </a:t>
            </a:r>
            <a:r>
              <a:rPr lang="de-DE" smtClean="0"/>
              <a:t>  den </a:t>
            </a:r>
            <a:r>
              <a:rPr lang="de-DE" dirty="0" smtClean="0"/>
              <a:t>Todestag </a:t>
            </a:r>
            <a:r>
              <a:rPr lang="de-DE" dirty="0"/>
              <a:t>von St. </a:t>
            </a:r>
            <a:r>
              <a:rPr lang="de-DE" dirty="0" smtClean="0"/>
              <a:t>Patrick. Man sieht überall GRÜN, soweit das Auge reicht.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r="29663"/>
          <a:stretch/>
        </p:blipFill>
        <p:spPr>
          <a:xfrm>
            <a:off x="631768" y="4308049"/>
            <a:ext cx="1371600" cy="1800000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" y="2351968"/>
            <a:ext cx="3758565" cy="18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04" y="441962"/>
            <a:ext cx="1200000" cy="18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8" y="441962"/>
            <a:ext cx="2520788" cy="18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14" y="4308049"/>
            <a:ext cx="27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68348" y="609599"/>
            <a:ext cx="4603804" cy="602973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Doch nicht nur in Irland wird der St. </a:t>
            </a:r>
            <a:r>
              <a:rPr lang="de-DE" dirty="0" err="1" smtClean="0"/>
              <a:t>Patrick´s</a:t>
            </a:r>
            <a:r>
              <a:rPr lang="de-DE" dirty="0" smtClean="0"/>
              <a:t> Day gefeiert, sondern auch in Deutschland.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In Berlin, München, Nürnberg finden Paraden statt, die immer beliebter werden.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5" b="14619"/>
          <a:stretch/>
        </p:blipFill>
        <p:spPr>
          <a:xfrm>
            <a:off x="1610420" y="2261180"/>
            <a:ext cx="2723070" cy="2726575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9"/>
          <a:stretch/>
        </p:blipFill>
        <p:spPr>
          <a:xfrm>
            <a:off x="553490" y="315883"/>
            <a:ext cx="3780000" cy="18134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95" y="5119633"/>
            <a:ext cx="2372590" cy="157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… aber auch in einer kleinen Schule im Süden Deutschlands wird der St. </a:t>
            </a:r>
            <a:r>
              <a:rPr lang="de-DE" dirty="0" err="1" smtClean="0"/>
              <a:t>Patrick‘s</a:t>
            </a:r>
            <a:r>
              <a:rPr lang="de-DE" dirty="0" smtClean="0"/>
              <a:t> Day gefeiert.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Jaaaaaaa</a:t>
            </a:r>
            <a:r>
              <a:rPr lang="de-DE" dirty="0" smtClean="0"/>
              <a:t>, in der GWRS </a:t>
            </a:r>
            <a:r>
              <a:rPr lang="de-DE" dirty="0" err="1" smtClean="0"/>
              <a:t>Villingendorf</a:t>
            </a:r>
            <a:r>
              <a:rPr lang="de-DE" dirty="0" smtClean="0"/>
              <a:t>!!!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Komm, feiere mit!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79" y="3173681"/>
            <a:ext cx="4737256" cy="3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Vielen Dank an den Förderverein unserer Schule und Herrn Rolli für die finanzielle Unterstützung.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Danke, an die Bäckerei Milles, die für uns leckere Kleeblätter gebacken hat.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05" y="3733246"/>
            <a:ext cx="585216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55</Words>
  <Application>Microsoft Office PowerPoint</Application>
  <PresentationFormat>Benutzerdefiniert</PresentationFormat>
  <Paragraphs>6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Facette</vt:lpstr>
      <vt:lpstr>St. Patrick`s Day</vt:lpstr>
      <vt:lpstr> St. Patrick lebte vor ca. 1500 Jahren in Irland. Er ist einer der berühmtesten Schutzheiligen Irlands. Laut der Legende, brachte er das Christentum auf die Insel. </vt:lpstr>
      <vt:lpstr> Am 17.März feiert man in Irland den St.Patrick‘s Day,   den Todestag von St. Patrick. Man sieht überall GRÜN, soweit das Auge reicht. </vt:lpstr>
      <vt:lpstr>Doch nicht nur in Irland wird der St. Patrick´s Day gefeiert, sondern auch in Deutschland.  In Berlin, München, Nürnberg finden Paraden statt, die immer beliebter werden.</vt:lpstr>
      <vt:lpstr>… aber auch in einer kleinen Schule im Süden Deutschlands wird der St. Patrick‘s Day gefeiert.  Jaaaaaaa, in der GWRS Villingendorf!!!    Komm, feiere mit!</vt:lpstr>
      <vt:lpstr>Vielen Dank an den Förderverein unserer Schule und Herrn Rolli für die finanzielle Unterstützung.  Danke, an die Bäckerei Milles, die für uns leckere Kleeblätter gebacken hat.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Patrick`s Day</dc:title>
  <dc:creator>User</dc:creator>
  <cp:lastModifiedBy>Rektorat</cp:lastModifiedBy>
  <cp:revision>33</cp:revision>
  <dcterms:created xsi:type="dcterms:W3CDTF">2023-03-09T19:24:03Z</dcterms:created>
  <dcterms:modified xsi:type="dcterms:W3CDTF">2023-03-13T12:16:11Z</dcterms:modified>
</cp:coreProperties>
</file>