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16" d="100"/>
          <a:sy n="116" d="100"/>
        </p:scale>
        <p:origin x="114" y="1056"/>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11.11.2021</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11.11.2021</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11.11.2021</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xmlns="" val="20000"/>
                    </a:ext>
                  </a:extLst>
                </a:gridCol>
                <a:gridCol w="6783040">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xmlns=""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xmlns="" val="20000"/>
                    </a:ext>
                  </a:extLst>
                </a:gridCol>
                <a:gridCol w="6376201">
                  <a:extLst>
                    <a:ext uri="{9D8B030D-6E8A-4147-A177-3AD203B41FA5}">
                      <a16:colId xmlns:a16="http://schemas.microsoft.com/office/drawing/2014/main" xmlns=""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xmlns="" val="20000"/>
                    </a:ext>
                  </a:extLst>
                </a:gridCol>
                <a:gridCol w="6617201">
                  <a:extLst>
                    <a:ext uri="{9D8B030D-6E8A-4147-A177-3AD203B41FA5}">
                      <a16:colId xmlns:a16="http://schemas.microsoft.com/office/drawing/2014/main" xmlns=""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xmlns=""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xmlns=""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xmlns="" val="20000"/>
                    </a:ext>
                  </a:extLst>
                </a:gridCol>
                <a:gridCol w="6658838">
                  <a:extLst>
                    <a:ext uri="{9D8B030D-6E8A-4147-A177-3AD203B41FA5}">
                      <a16:colId xmlns:a16="http://schemas.microsoft.com/office/drawing/2014/main" xmlns=""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xmlns="" val="20000"/>
                    </a:ext>
                  </a:extLst>
                </a:gridCol>
                <a:gridCol w="3685874">
                  <a:extLst>
                    <a:ext uri="{9D8B030D-6E8A-4147-A177-3AD203B41FA5}">
                      <a16:colId xmlns:a16="http://schemas.microsoft.com/office/drawing/2014/main" xmlns=""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xmlns=""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xmlns=""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Geburtsurkunde (ggf. </a:t>
            </a:r>
            <a:r>
              <a:rPr lang="de-DE" sz="1700" smtClean="0">
                <a:solidFill>
                  <a:schemeClr val="tx1">
                    <a:lumMod val="75000"/>
                    <a:lumOff val="25000"/>
                  </a:schemeClr>
                </a:solidFill>
                <a:latin typeface="Arial"/>
                <a:cs typeface="Arial"/>
              </a:rPr>
              <a:t>anderer </a:t>
            </a:r>
            <a:r>
              <a:rPr lang="de-DE" sz="1700" dirty="0" smtClean="0">
                <a:solidFill>
                  <a:schemeClr val="tx1">
                    <a:lumMod val="75000"/>
                    <a:lumOff val="25000"/>
                  </a:schemeClr>
                </a:solidFill>
                <a:latin typeface="Arial"/>
                <a:cs typeface="Arial"/>
              </a:rPr>
              <a:t>Identitätsnachweis </a:t>
            </a:r>
            <a:r>
              <a:rPr lang="de-DE" sz="1700" smtClean="0">
                <a:solidFill>
                  <a:schemeClr val="tx1">
                    <a:lumMod val="75000"/>
                    <a:lumOff val="25000"/>
                  </a:schemeClr>
                </a:solidFill>
                <a:latin typeface="Arial"/>
                <a:cs typeface="Arial"/>
              </a:rPr>
              <a:t>des </a:t>
            </a:r>
            <a:r>
              <a:rPr lang="de-DE" sz="1700" smtClean="0">
                <a:solidFill>
                  <a:schemeClr val="tx1">
                    <a:lumMod val="75000"/>
                    <a:lumOff val="25000"/>
                  </a:schemeClr>
                </a:solidFill>
                <a:latin typeface="Arial"/>
                <a:cs typeface="Arial"/>
              </a:rPr>
              <a:t>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xmlns="" val="20000"/>
                    </a:ext>
                  </a:extLst>
                </a:gridCol>
                <a:gridCol w="6469907">
                  <a:extLst>
                    <a:ext uri="{9D8B030D-6E8A-4147-A177-3AD203B41FA5}">
                      <a16:colId xmlns:a16="http://schemas.microsoft.com/office/drawing/2014/main" xmlns=""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xmlns=""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xmlns=""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5383</Words>
  <Application>Microsoft Office PowerPoint</Application>
  <PresentationFormat>Bildschirmpräsentation (4:3)</PresentationFormat>
  <Paragraphs>780</Paragraphs>
  <Slides>30</Slides>
  <Notes>30</Notes>
  <HiddenSlides>1</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rektor</cp:lastModifiedBy>
  <cp:revision>766</cp:revision>
  <cp:lastPrinted>2020-10-07T11:30:21Z</cp:lastPrinted>
  <dcterms:created xsi:type="dcterms:W3CDTF">2014-03-18T09:41:04Z</dcterms:created>
  <dcterms:modified xsi:type="dcterms:W3CDTF">2021-11-11T16:48:37Z</dcterms:modified>
</cp:coreProperties>
</file>